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9FC"/>
    <a:srgbClr val="FFF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5C942-1E59-1A93-61E0-974C994B720E}" v="3" dt="2024-02-21T07:17:03.6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83FD8-4828-4FBD-8C3D-AA8F96EBAD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82DB21-A36D-46C6-8217-8CA9016E3F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0B7DA-CED0-4DDE-9557-94A083833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BE52-3FAD-4903-A4EE-B9EA9556E25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126FB-21D4-4AB3-B3A9-30EBB85E8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3F3F0-5D2A-4FCE-A763-128309133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E009-C1D0-4998-9CD3-C9A2773E9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18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A9CC1-21C9-465B-B9B9-C57E5FF20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A64F35-3F1D-4F67-B0DE-031820DD8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00233-5992-43E8-A587-FABFF93EB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BE52-3FAD-4903-A4EE-B9EA9556E25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652EC-6C36-422E-9B74-49C8BF7A0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09E1E-CEC2-4924-B5A1-F247FA3A3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E009-C1D0-4998-9CD3-C9A2773E9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86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0F9B39-A414-40EA-A251-8CBFB29FA2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F4C9FC-43DE-4A2D-92A3-7B4D79601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CDBED-16B8-434C-9C7C-F2E78CFF3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BE52-3FAD-4903-A4EE-B9EA9556E25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22F06-6CDE-412F-8123-F9C1D4506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E8311-0F3B-4A26-AC8D-247C4AB0D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E009-C1D0-4998-9CD3-C9A2773E9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96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79511-0C6D-4AFE-92F5-2ADA526E0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35C54-5F89-464B-A5F6-6A63C0440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22D1E-5956-4D16-82F1-E91A01073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BE52-3FAD-4903-A4EE-B9EA9556E25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E721B-4086-4E7B-A813-AB6DDE9EF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76939-8713-4AB7-B5A0-8887BF910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E009-C1D0-4998-9CD3-C9A2773E9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9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8D010-D532-4A1B-BDAD-736617C45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256759-36D9-4450-8081-EAF89148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9A6B6-F5FD-4845-BE6B-10D94F79C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BE52-3FAD-4903-A4EE-B9EA9556E25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37189-02E2-446C-BF9C-AE89C4120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AC484-4A26-4D2A-9193-F5CB168AF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E009-C1D0-4998-9CD3-C9A2773E9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38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F828F-353B-458D-9FFC-07C8DAD0A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E8405-5473-4D99-9244-1C838E17C3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09EF9B-9C8B-4E2D-B2BB-E85BFD169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476311-1156-4ACE-9523-0D3AAAD08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BE52-3FAD-4903-A4EE-B9EA9556E25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BB607-9E20-4841-9186-579464FF0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F0315-D753-4BE1-A2BB-E7B910F9B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E009-C1D0-4998-9CD3-C9A2773E9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90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83065-15FC-4A2A-A510-34F98F566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FF7D4E-15BD-4797-AC97-AAE01C3C6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B14431-1208-4CB2-821E-F642FBD43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73F3B-A408-4193-BED9-B267F3BE6C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436323-913F-499E-B079-94474B8764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186032-6476-4D9A-ADEF-EC1C0C8B0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BE52-3FAD-4903-A4EE-B9EA9556E25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FFA11C-8F49-470B-83BE-8238C88BB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90B23C-2E96-402E-8422-E8FB47EA4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E009-C1D0-4998-9CD3-C9A2773E9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57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92E5B-F5C8-40C5-AEA1-CE5A68D97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0D1BB5-AE46-4926-9081-8072B011B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BE52-3FAD-4903-A4EE-B9EA9556E25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A6FC8-141B-4E65-9F36-0D399E166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A8BE81-25C2-4D05-B288-23286844A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E009-C1D0-4998-9CD3-C9A2773E9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82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B60C97-3710-4ACC-A893-5D34B1932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BE52-3FAD-4903-A4EE-B9EA9556E25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E8F270-E224-4EE5-AA0D-5D4B9BFCA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2236A-F11E-4D04-A388-9C8864485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E009-C1D0-4998-9CD3-C9A2773E9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32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3700A-6C4B-42A6-BC14-D43920524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1DDE7-B3CE-4E7D-A24A-E73754316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1FFDCF-DCFA-4089-8296-9E9EF01BE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0958A-4E22-4654-8E83-F9F9A027E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BE52-3FAD-4903-A4EE-B9EA9556E25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6C18C-ADBB-4112-9AB8-9FDC9B973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4FE376-852B-4C0A-8E9C-EEFA59CE6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E009-C1D0-4998-9CD3-C9A2773E9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63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B00ED-8DB3-45CC-8AC9-5D3BC6599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D482F4-1790-4C53-A158-945A12E5B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9655E8-28F8-418A-8209-FC2DF44CB6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BFDE3-BCF1-470B-87CA-A85AC9D7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BE52-3FAD-4903-A4EE-B9EA9556E25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1B733-9D1E-46E5-B476-668B7AF3A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E91384-B808-49D8-9158-56A90FA4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E009-C1D0-4998-9CD3-C9A2773E9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79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F72F20-2DF4-49C5-8BE5-CDB03CCF3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83A8E-0D6B-4FBD-9700-2FD91409E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48040-1FA7-4768-94D6-EC758802DE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CBE52-3FAD-4903-A4EE-B9EA9556E25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D4467-5D91-47A7-A3AA-D1DF6F859D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1AE14-04AE-4B72-BFB7-429AEF4B7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EE009-C1D0-4998-9CD3-C9A2773E9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37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9129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3E99E-1D8B-4B2D-B3E1-909E2F260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 descr="Shape&#10;&#10;Description automatically generated">
            <a:extLst>
              <a:ext uri="{FF2B5EF4-FFF2-40B4-BE49-F238E27FC236}">
                <a16:creationId xmlns:a16="http://schemas.microsoft.com/office/drawing/2014/main" id="{15B5AD30-64E0-49FD-B4AE-6705CD0136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C7B413B-AEEE-4571-91BA-D77E1EE8E543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1179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0079FC"/>
                </a:solidFill>
                <a:latin typeface="Heebo Bold" pitchFamily="2" charset="-79"/>
                <a:cs typeface="Heebo Bold" pitchFamily="2" charset="-79"/>
              </a:rPr>
              <a:t>HEADING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FFEF635-EE4C-45A7-8F64-89780A62C23E}"/>
              </a:ext>
            </a:extLst>
          </p:cNvPr>
          <p:cNvSpPr txBox="1">
            <a:spLocks/>
          </p:cNvSpPr>
          <p:nvPr/>
        </p:nvSpPr>
        <p:spPr>
          <a:xfrm>
            <a:off x="1441807" y="2301411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000" dirty="0">
                <a:latin typeface="Heebo" pitchFamily="2" charset="-79"/>
                <a:cs typeface="Heebo" pitchFamily="2" charset="-79"/>
              </a:rPr>
              <a:t>Subheading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0A5A5D-8DD3-4EEC-8948-216454B19662}"/>
              </a:ext>
            </a:extLst>
          </p:cNvPr>
          <p:cNvSpPr txBox="1"/>
          <p:nvPr/>
        </p:nvSpPr>
        <p:spPr>
          <a:xfrm>
            <a:off x="1681537" y="2961117"/>
            <a:ext cx="8664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Heebo" pitchFamily="2" charset="-79"/>
                <a:cs typeface="Heebo" pitchFamily="2" charset="-79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9336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76BD7-16BB-43CE-A162-FB1E20317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 descr="Background pattern&#10;&#10;Description automatically generated">
            <a:extLst>
              <a:ext uri="{FF2B5EF4-FFF2-40B4-BE49-F238E27FC236}">
                <a16:creationId xmlns:a16="http://schemas.microsoft.com/office/drawing/2014/main" id="{D329D019-ECA2-451C-8A83-13F0B7A06A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</p:spPr>
      </p:pic>
    </p:spTree>
    <p:extLst>
      <p:ext uri="{BB962C8B-B14F-4D97-AF65-F5344CB8AC3E}">
        <p14:creationId xmlns:p14="http://schemas.microsoft.com/office/powerpoint/2010/main" val="2780434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Heebo</vt:lpstr>
      <vt:lpstr>Heebo Bold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</dc:title>
  <dc:creator>Rory CastleJones</dc:creator>
  <cp:lastModifiedBy>Andrew Mason</cp:lastModifiedBy>
  <cp:revision>9</cp:revision>
  <dcterms:created xsi:type="dcterms:W3CDTF">2022-02-09T14:22:52Z</dcterms:created>
  <dcterms:modified xsi:type="dcterms:W3CDTF">2024-02-21T11:48:14Z</dcterms:modified>
</cp:coreProperties>
</file>