
<file path=[Content_Types].xml><?xml version="1.0" encoding="utf-8"?>
<Types xmlns="http://schemas.openxmlformats.org/package/2006/content-types">
  <Default ContentType="application/x-fontdata" Extension="fntdata"/>
  <Default ContentType="image/jpeg" Extension="jpeg"/>
  <Default ContentType="image/png" Extension="png"/>
  <Default ContentType="application/vnd.openxmlformats-package.relationships+xml" Extension="rels"/>
  <Default ContentType="application/xml" Extension="xml"/>
  <Override ContentType="application/vnd.openxmlformats-officedocument.extended-properties+xml" PartName="/docProps/app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1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tableStyles+xml" PartName="/ppt/tableStyles.xml"/>
  <Override ContentType="application/vnd.openxmlformats-officedocument.theme+xml" PartName="/ppt/theme/theme1.xml"/>
  <Override ContentType="application/vnd.openxmlformats-officedocument.presentationml.viewProps+xml" PartName="/ppt/viewProps.xml"/>
</Types>
</file>

<file path=_rels/.rels><?xml version="1.0" encoding="UTF-8" standalone="yes"?><Relationships xmlns="http://schemas.openxmlformats.org/package/2006/relationships"><Relationship Id="rId1" Target="ppt/presentation.xml" Type="http://schemas.openxmlformats.org/officeDocument/2006/relationships/officeDocument"/><Relationship Id="rId2" Target="docProps/thumbnail.jpeg" Type="http://schemas.openxmlformats.org/package/2006/relationships/metadata/thumbnail"/><Relationship Id="rId3" Target="docProps/core.xml" Type="http://schemas.openxmlformats.org/package/2006/relationships/metadata/core-properties"/><Relationship Id="rId4" Target="docProps/app.xml" Type="http://schemas.openxmlformats.org/officeDocument/2006/relationships/extended-properties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embedTrueTypeFonts="true">
  <p:sldMasterIdLst>
    <p:sldMasterId id="2147483648" r:id="rId1"/>
  </p:sldMasterIdLst>
  <p:sldIdLst>
    <p:sldId id="256" r:id="rId6"/>
    <p:sldId id="257" r:id="rId7"/>
  </p:sldIdLst>
  <p:sldSz cx="18288000" cy="10287000"/>
  <p:notesSz cx="6858000" cy="9144000"/>
  <p:embeddedFontLst>
    <p:embeddedFont>
      <p:font typeface="Heebo Bold" charset="1" panose="00000800000000000000"/>
      <p:regular r:id="rId8"/>
    </p:embeddedFont>
    <p:embeddedFont>
      <p:font typeface="Heebo Medium" charset="1" panose="00000600000000000000"/>
      <p:regular r:id="rId9"/>
    </p:embeddedFont>
    <p:embeddedFont>
      <p:font typeface="Heebo" charset="1" panose="00000500000000000000"/>
      <p:regular r:id="rId10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 autoAdjust="0"/>
    <p:restoredTop sz="94622" autoAdjust="0"/>
  </p:normalViewPr>
  <p:slideViewPr>
    <p:cSldViewPr>
      <p:cViewPr varScale="1">
        <p:scale>
          <a:sx n="74" d="100"/>
          <a:sy n="74" d="100"/>
        </p:scale>
        <p:origin x="-1092" y="-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<Relationships xmlns="http://schemas.openxmlformats.org/package/2006/relationships"><Relationship Id="rId1" Target="slideMasters/slideMaster1.xml" Type="http://schemas.openxmlformats.org/officeDocument/2006/relationships/slideMaster"/><Relationship Id="rId10" Target="fonts/font10.fntdata" Type="http://schemas.openxmlformats.org/officeDocument/2006/relationships/font"/><Relationship Id="rId2" Target="presProps.xml" Type="http://schemas.openxmlformats.org/officeDocument/2006/relationships/presProps"/><Relationship Id="rId3" Target="viewProps.xml" Type="http://schemas.openxmlformats.org/officeDocument/2006/relationships/viewProps"/><Relationship Id="rId4" Target="theme/theme1.xml" Type="http://schemas.openxmlformats.org/officeDocument/2006/relationships/theme"/><Relationship Id="rId5" Target="tableStyles.xml" Type="http://schemas.openxmlformats.org/officeDocument/2006/relationships/tableStyles"/><Relationship Id="rId6" Target="slides/slide1.xml" Type="http://schemas.openxmlformats.org/officeDocument/2006/relationships/slide"/><Relationship Id="rId7" Target="slides/slide2.xml" Type="http://schemas.openxmlformats.org/officeDocument/2006/relationships/slide"/><Relationship Id="rId8" Target="fonts/font8.fntdata" Type="http://schemas.openxmlformats.org/officeDocument/2006/relationships/font"/><Relationship Id="rId9" Target="fonts/font9.fntdata" Type="http://schemas.openxmlformats.org/officeDocument/2006/relationships/font"/></Relationships>
</file>

<file path=ppt/slideLayouts/_rels/slideLayout1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2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3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4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5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6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7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8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9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10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11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<Relationships xmlns="http://schemas.openxmlformats.org/package/2006/relationships"><Relationship Id="rId1" Target="../slideLayouts/slideLayout1.xml" Type="http://schemas.openxmlformats.org/officeDocument/2006/relationships/slideLayout"/><Relationship Id="rId10" Target="../slideLayouts/slideLayout10.xml" Type="http://schemas.openxmlformats.org/officeDocument/2006/relationships/slideLayout"/><Relationship Id="rId11" Target="../slideLayouts/slideLayout11.xml" Type="http://schemas.openxmlformats.org/officeDocument/2006/relationships/slideLayout"/><Relationship Id="rId12" Target="../theme/theme1.xml" Type="http://schemas.openxmlformats.org/officeDocument/2006/relationships/theme"/><Relationship Id="rId2" Target="../slideLayouts/slideLayout2.xml" Type="http://schemas.openxmlformats.org/officeDocument/2006/relationships/slideLayout"/><Relationship Id="rId3" Target="../slideLayouts/slideLayout3.xml" Type="http://schemas.openxmlformats.org/officeDocument/2006/relationships/slideLayout"/><Relationship Id="rId4" Target="../slideLayouts/slideLayout4.xml" Type="http://schemas.openxmlformats.org/officeDocument/2006/relationships/slideLayout"/><Relationship Id="rId5" Target="../slideLayouts/slideLayout5.xml" Type="http://schemas.openxmlformats.org/officeDocument/2006/relationships/slideLayout"/><Relationship Id="rId6" Target="../slideLayouts/slideLayout6.xml" Type="http://schemas.openxmlformats.org/officeDocument/2006/relationships/slideLayout"/><Relationship Id="rId7" Target="../slideLayouts/slideLayout7.xml" Type="http://schemas.openxmlformats.org/officeDocument/2006/relationships/slideLayout"/><Relationship Id="rId8" Target="../slideLayouts/slideLayout8.xml" Type="http://schemas.openxmlformats.org/officeDocument/2006/relationships/slideLayout"/><Relationship Id="rId9" Target="../slideLayouts/slideLayout9.xml" Type="http://schemas.openxmlformats.org/officeDocument/2006/relationships/slideLayout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2.png" Type="http://schemas.openxmlformats.org/officeDocument/2006/relationships/image"/></Relationships>
</file>

<file path=ppt/slides/_rels/slide2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2.png" Type="http://schemas.openxmlformats.org/officeDocument/2006/relationships/image"/><Relationship Id="rId4" Target="../media/image3.jpeg" Type="http://schemas.openxmlformats.org/officeDocument/2006/relationships/image"/></Relationships>
</file>

<file path=ppt/slides/slide1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3571" t="0" r="-3571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1085850" y="0"/>
            <a:ext cx="16116300" cy="10287000"/>
            <a:chOff x="0" y="0"/>
            <a:chExt cx="4740259" cy="3025697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4740259" cy="3025697"/>
            </a:xfrm>
            <a:custGeom>
              <a:avLst/>
              <a:gdLst/>
              <a:ahLst/>
              <a:cxnLst/>
              <a:rect r="r" b="b" t="t" l="l"/>
              <a:pathLst>
                <a:path h="3025697" w="4740259">
                  <a:moveTo>
                    <a:pt x="0" y="0"/>
                  </a:moveTo>
                  <a:lnTo>
                    <a:pt x="4740259" y="0"/>
                  </a:lnTo>
                  <a:lnTo>
                    <a:pt x="4740259" y="3025697"/>
                  </a:lnTo>
                  <a:lnTo>
                    <a:pt x="0" y="3025697"/>
                  </a:lnTo>
                  <a:close/>
                </a:path>
              </a:pathLst>
            </a:custGeom>
            <a:solidFill>
              <a:srgbClr val="FFFF78">
                <a:alpha val="40000"/>
              </a:srgbClr>
            </a:solidFill>
          </p:spPr>
        </p:sp>
      </p:grpSp>
      <p:sp>
        <p:nvSpPr>
          <p:cNvPr name="Freeform 5" id="5"/>
          <p:cNvSpPr/>
          <p:nvPr/>
        </p:nvSpPr>
        <p:spPr>
          <a:xfrm flipH="false" flipV="false" rot="0">
            <a:off x="16475918" y="8489300"/>
            <a:ext cx="1287272" cy="1287272"/>
          </a:xfrm>
          <a:custGeom>
            <a:avLst/>
            <a:gdLst/>
            <a:ahLst/>
            <a:cxnLst/>
            <a:rect r="r" b="b" t="t" l="l"/>
            <a:pathLst>
              <a:path h="1287272" w="1287272">
                <a:moveTo>
                  <a:pt x="0" y="0"/>
                </a:moveTo>
                <a:lnTo>
                  <a:pt x="1287273" y="0"/>
                </a:lnTo>
                <a:lnTo>
                  <a:pt x="1287273" y="1287273"/>
                </a:lnTo>
                <a:lnTo>
                  <a:pt x="0" y="1287273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0" r="0" b="0"/>
            </a:stretch>
          </a:blipFill>
        </p:spPr>
      </p:sp>
      <p:grpSp>
        <p:nvGrpSpPr>
          <p:cNvPr name="Group 6" id="6"/>
          <p:cNvGrpSpPr/>
          <p:nvPr/>
        </p:nvGrpSpPr>
        <p:grpSpPr>
          <a:xfrm rot="0">
            <a:off x="1592486" y="1881671"/>
            <a:ext cx="14883432" cy="5684259"/>
            <a:chOff x="0" y="0"/>
            <a:chExt cx="3919916" cy="1497089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3919917" cy="1497089"/>
            </a:xfrm>
            <a:custGeom>
              <a:avLst/>
              <a:gdLst/>
              <a:ahLst/>
              <a:cxnLst/>
              <a:rect r="r" b="b" t="t" l="l"/>
              <a:pathLst>
                <a:path h="1497089" w="3919917">
                  <a:moveTo>
                    <a:pt x="0" y="0"/>
                  </a:moveTo>
                  <a:lnTo>
                    <a:pt x="3919917" y="0"/>
                  </a:lnTo>
                  <a:lnTo>
                    <a:pt x="3919917" y="1497089"/>
                  </a:lnTo>
                  <a:lnTo>
                    <a:pt x="0" y="1497089"/>
                  </a:lnTo>
                  <a:close/>
                </a:path>
              </a:pathLst>
            </a:custGeom>
            <a:solidFill>
              <a:srgbClr val="FFFFFF"/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0" y="-47625"/>
              <a:ext cx="3919916" cy="154471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</a:p>
          </p:txBody>
        </p:sp>
      </p:grpSp>
      <p:sp>
        <p:nvSpPr>
          <p:cNvPr name="TextBox 9" id="9"/>
          <p:cNvSpPr txBox="true"/>
          <p:nvPr/>
        </p:nvSpPr>
        <p:spPr>
          <a:xfrm rot="0">
            <a:off x="176790" y="8078858"/>
            <a:ext cx="8967210" cy="61341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5040"/>
              </a:lnSpc>
            </a:pPr>
            <a:r>
              <a:rPr lang="en-US" sz="3600" b="true">
                <a:solidFill>
                  <a:srgbClr val="0079FC"/>
                </a:solidFill>
                <a:latin typeface="Heebo Bold"/>
                <a:ea typeface="Heebo Bold"/>
                <a:cs typeface="Heebo Bold"/>
                <a:sym typeface="Heebo Bold"/>
              </a:rPr>
              <a:t>12-14 APRIL 2025</a:t>
            </a:r>
          </a:p>
        </p:txBody>
      </p:sp>
      <p:sp>
        <p:nvSpPr>
          <p:cNvPr name="TextBox 10" id="10"/>
          <p:cNvSpPr txBox="true"/>
          <p:nvPr/>
        </p:nvSpPr>
        <p:spPr>
          <a:xfrm rot="0">
            <a:off x="200671" y="9464746"/>
            <a:ext cx="4287004" cy="487864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just">
              <a:lnSpc>
                <a:spcPts val="4084"/>
              </a:lnSpc>
              <a:spcBef>
                <a:spcPct val="0"/>
              </a:spcBef>
            </a:pPr>
            <a:r>
              <a:rPr lang="en-US" b="true" sz="2917">
                <a:solidFill>
                  <a:srgbClr val="0079FC"/>
                </a:solidFill>
                <a:latin typeface="Heebo Medium"/>
                <a:ea typeface="Heebo Medium"/>
                <a:cs typeface="Heebo Medium"/>
                <a:sym typeface="Heebo Medium"/>
              </a:rPr>
              <a:t>Hilton Metropole Hotel </a:t>
            </a:r>
          </a:p>
        </p:txBody>
      </p:sp>
      <p:sp>
        <p:nvSpPr>
          <p:cNvPr name="TextBox 11" id="11"/>
          <p:cNvSpPr txBox="true"/>
          <p:nvPr/>
        </p:nvSpPr>
        <p:spPr>
          <a:xfrm rot="0">
            <a:off x="200671" y="8577968"/>
            <a:ext cx="4865517" cy="995637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just">
              <a:lnSpc>
                <a:spcPts val="8122"/>
              </a:lnSpc>
              <a:spcBef>
                <a:spcPct val="0"/>
              </a:spcBef>
            </a:pPr>
            <a:r>
              <a:rPr lang="en-US" b="true" sz="5801">
                <a:solidFill>
                  <a:srgbClr val="0079FC"/>
                </a:solidFill>
                <a:latin typeface="Heebo Bold"/>
                <a:ea typeface="Heebo Bold"/>
                <a:cs typeface="Heebo Bold"/>
                <a:sym typeface="Heebo Bold"/>
              </a:rPr>
              <a:t>BIRMINGHAM</a:t>
            </a:r>
          </a:p>
        </p:txBody>
      </p:sp>
      <p:sp>
        <p:nvSpPr>
          <p:cNvPr name="TextBox 12" id="12"/>
          <p:cNvSpPr txBox="true"/>
          <p:nvPr/>
        </p:nvSpPr>
        <p:spPr>
          <a:xfrm rot="0">
            <a:off x="4849564" y="688657"/>
            <a:ext cx="8967210" cy="61341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5040"/>
              </a:lnSpc>
            </a:pPr>
            <a:r>
              <a:rPr lang="en-US" b="true" sz="3600">
                <a:solidFill>
                  <a:srgbClr val="0079FC"/>
                </a:solidFill>
                <a:latin typeface="Heebo Bold"/>
                <a:ea typeface="Heebo Bold"/>
                <a:cs typeface="Heebo Bold"/>
                <a:sym typeface="Heebo Bold"/>
              </a:rPr>
              <a:t>UNITARIAN ANNUAL MEETINGS 2025</a:t>
            </a:r>
          </a:p>
        </p:txBody>
      </p:sp>
      <p:sp>
        <p:nvSpPr>
          <p:cNvPr name="TextBox 13" id="13"/>
          <p:cNvSpPr txBox="true"/>
          <p:nvPr/>
        </p:nvSpPr>
        <p:spPr>
          <a:xfrm rot="0">
            <a:off x="1592486" y="3754370"/>
            <a:ext cx="14883432" cy="1226822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10079"/>
              </a:lnSpc>
              <a:spcBef>
                <a:spcPct val="0"/>
              </a:spcBef>
            </a:pPr>
            <a:r>
              <a:rPr lang="en-US" b="true" sz="7199">
                <a:solidFill>
                  <a:srgbClr val="0079FC"/>
                </a:solidFill>
                <a:latin typeface="Heebo Bold"/>
                <a:ea typeface="Heebo Bold"/>
                <a:cs typeface="Heebo Bold"/>
                <a:sym typeface="Heebo Bold"/>
              </a:rPr>
              <a:t>TITLE</a:t>
            </a:r>
          </a:p>
        </p:txBody>
      </p:sp>
      <p:sp>
        <p:nvSpPr>
          <p:cNvPr name="TextBox 14" id="14"/>
          <p:cNvSpPr txBox="true"/>
          <p:nvPr/>
        </p:nvSpPr>
        <p:spPr>
          <a:xfrm rot="0">
            <a:off x="1592486" y="5076825"/>
            <a:ext cx="14883432" cy="61341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5040"/>
              </a:lnSpc>
              <a:spcBef>
                <a:spcPct val="0"/>
              </a:spcBef>
            </a:pPr>
            <a:r>
              <a:rPr lang="en-US" b="true" sz="3600">
                <a:solidFill>
                  <a:srgbClr val="0079FC"/>
                </a:solidFill>
                <a:latin typeface="Heebo Bold"/>
                <a:ea typeface="Heebo Bold"/>
                <a:cs typeface="Heebo Bold"/>
                <a:sym typeface="Heebo Bold"/>
              </a:rPr>
              <a:t>Subtitle</a:t>
            </a:r>
          </a:p>
        </p:txBody>
      </p:sp>
    </p:spTree>
  </p:cSld>
  <p:clrMapOvr>
    <a:masterClrMapping/>
  </p:clrMapOvr>
</p:sld>
</file>

<file path=ppt/slides/slide2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3571" t="0" r="-3571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726433" y="952248"/>
            <a:ext cx="16700031" cy="8166240"/>
            <a:chOff x="0" y="0"/>
            <a:chExt cx="4398362" cy="2150779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4398362" cy="2150779"/>
            </a:xfrm>
            <a:custGeom>
              <a:avLst/>
              <a:gdLst/>
              <a:ahLst/>
              <a:cxnLst/>
              <a:rect r="r" b="b" t="t" l="l"/>
              <a:pathLst>
                <a:path h="2150779" w="4398362">
                  <a:moveTo>
                    <a:pt x="0" y="0"/>
                  </a:moveTo>
                  <a:lnTo>
                    <a:pt x="4398362" y="0"/>
                  </a:lnTo>
                  <a:lnTo>
                    <a:pt x="4398362" y="2150779"/>
                  </a:lnTo>
                  <a:lnTo>
                    <a:pt x="0" y="2150779"/>
                  </a:lnTo>
                  <a:close/>
                </a:path>
              </a:pathLst>
            </a:custGeom>
            <a:solidFill>
              <a:srgbClr val="FFFFFF"/>
            </a:solidFill>
          </p:spPr>
        </p:sp>
        <p:sp>
          <p:nvSpPr>
            <p:cNvPr name="TextBox 5" id="5"/>
            <p:cNvSpPr txBox="true"/>
            <p:nvPr/>
          </p:nvSpPr>
          <p:spPr>
            <a:xfrm>
              <a:off x="0" y="-47625"/>
              <a:ext cx="4398362" cy="219840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</a:p>
          </p:txBody>
        </p:sp>
      </p:grpSp>
      <p:sp>
        <p:nvSpPr>
          <p:cNvPr name="Freeform 6" id="6"/>
          <p:cNvSpPr/>
          <p:nvPr/>
        </p:nvSpPr>
        <p:spPr>
          <a:xfrm flipH="false" flipV="false" rot="0">
            <a:off x="16612466" y="9258300"/>
            <a:ext cx="813998" cy="813998"/>
          </a:xfrm>
          <a:custGeom>
            <a:avLst/>
            <a:gdLst/>
            <a:ahLst/>
            <a:cxnLst/>
            <a:rect r="r" b="b" t="t" l="l"/>
            <a:pathLst>
              <a:path h="813998" w="813998">
                <a:moveTo>
                  <a:pt x="0" y="0"/>
                </a:moveTo>
                <a:lnTo>
                  <a:pt x="813998" y="0"/>
                </a:lnTo>
                <a:lnTo>
                  <a:pt x="813998" y="813998"/>
                </a:lnTo>
                <a:lnTo>
                  <a:pt x="0" y="813998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0" r="0" b="0"/>
            </a:stretch>
          </a:blipFill>
        </p:spPr>
      </p:sp>
      <p:sp>
        <p:nvSpPr>
          <p:cNvPr name="Freeform 7" id="7"/>
          <p:cNvSpPr/>
          <p:nvPr/>
        </p:nvSpPr>
        <p:spPr>
          <a:xfrm flipH="false" flipV="false" rot="0">
            <a:off x="11447804" y="3466383"/>
            <a:ext cx="4705485" cy="3137970"/>
          </a:xfrm>
          <a:custGeom>
            <a:avLst/>
            <a:gdLst/>
            <a:ahLst/>
            <a:cxnLst/>
            <a:rect r="r" b="b" t="t" l="l"/>
            <a:pathLst>
              <a:path h="3137970" w="4705485">
                <a:moveTo>
                  <a:pt x="0" y="0"/>
                </a:moveTo>
                <a:lnTo>
                  <a:pt x="4705485" y="0"/>
                </a:lnTo>
                <a:lnTo>
                  <a:pt x="4705485" y="3137970"/>
                </a:lnTo>
                <a:lnTo>
                  <a:pt x="0" y="3137970"/>
                </a:lnTo>
                <a:lnTo>
                  <a:pt x="0" y="0"/>
                </a:lnTo>
                <a:close/>
              </a:path>
            </a:pathLst>
          </a:custGeom>
          <a:blipFill>
            <a:blip r:embed="rId4"/>
            <a:stretch>
              <a:fillRect l="0" t="0" r="0" b="0"/>
            </a:stretch>
          </a:blipFill>
        </p:spPr>
      </p:sp>
      <p:sp>
        <p:nvSpPr>
          <p:cNvPr name="TextBox 8" id="8"/>
          <p:cNvSpPr txBox="true"/>
          <p:nvPr/>
        </p:nvSpPr>
        <p:spPr>
          <a:xfrm rot="0">
            <a:off x="726433" y="9373783"/>
            <a:ext cx="8967210" cy="61341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5040"/>
              </a:lnSpc>
            </a:pPr>
            <a:r>
              <a:rPr lang="en-US" sz="3600" b="true">
                <a:solidFill>
                  <a:srgbClr val="0079FC"/>
                </a:solidFill>
                <a:latin typeface="Heebo Bold"/>
                <a:ea typeface="Heebo Bold"/>
                <a:cs typeface="Heebo Bold"/>
                <a:sym typeface="Heebo Bold"/>
              </a:rPr>
              <a:t>UNITARIAN ANNUAL MEETINGS 2025</a:t>
            </a:r>
          </a:p>
        </p:txBody>
      </p:sp>
      <p:sp>
        <p:nvSpPr>
          <p:cNvPr name="TextBox 9" id="9"/>
          <p:cNvSpPr txBox="true"/>
          <p:nvPr/>
        </p:nvSpPr>
        <p:spPr>
          <a:xfrm rot="0">
            <a:off x="726433" y="1462680"/>
            <a:ext cx="16700031" cy="122682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10080"/>
              </a:lnSpc>
              <a:spcBef>
                <a:spcPct val="0"/>
              </a:spcBef>
            </a:pPr>
            <a:r>
              <a:rPr lang="en-US" b="true" sz="7200">
                <a:solidFill>
                  <a:srgbClr val="0079FC"/>
                </a:solidFill>
                <a:latin typeface="Heebo Bold"/>
                <a:ea typeface="Heebo Bold"/>
                <a:cs typeface="Heebo Bold"/>
                <a:sym typeface="Heebo Bold"/>
              </a:rPr>
              <a:t>Title</a:t>
            </a:r>
          </a:p>
        </p:txBody>
      </p:sp>
      <p:sp>
        <p:nvSpPr>
          <p:cNvPr name="TextBox 10" id="10"/>
          <p:cNvSpPr txBox="true"/>
          <p:nvPr/>
        </p:nvSpPr>
        <p:spPr>
          <a:xfrm rot="0">
            <a:off x="1307063" y="4029340"/>
            <a:ext cx="9005568" cy="188976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 marL="777240" indent="-388620" lvl="1">
              <a:lnSpc>
                <a:spcPts val="5040"/>
              </a:lnSpc>
              <a:buFont typeface="Arial"/>
              <a:buChar char="•"/>
            </a:pPr>
            <a:r>
              <a:rPr lang="en-US" sz="3600">
                <a:solidFill>
                  <a:srgbClr val="0079FC"/>
                </a:solidFill>
                <a:latin typeface="Heebo"/>
                <a:ea typeface="Heebo"/>
                <a:cs typeface="Heebo"/>
                <a:sym typeface="Heebo"/>
              </a:rPr>
              <a:t>Point one</a:t>
            </a:r>
          </a:p>
          <a:p>
            <a:pPr algn="l" marL="777240" indent="-388620" lvl="1">
              <a:lnSpc>
                <a:spcPts val="5040"/>
              </a:lnSpc>
              <a:buFont typeface="Arial"/>
              <a:buChar char="•"/>
            </a:pPr>
            <a:r>
              <a:rPr lang="en-US" sz="3600">
                <a:solidFill>
                  <a:srgbClr val="0079FC"/>
                </a:solidFill>
                <a:latin typeface="Heebo"/>
                <a:ea typeface="Heebo"/>
                <a:cs typeface="Heebo"/>
                <a:sym typeface="Heebo"/>
              </a:rPr>
              <a:t>Point two</a:t>
            </a:r>
          </a:p>
          <a:p>
            <a:pPr algn="l" marL="777240" indent="-388620" lvl="1">
              <a:lnSpc>
                <a:spcPts val="5040"/>
              </a:lnSpc>
              <a:buFont typeface="Arial"/>
              <a:buChar char="•"/>
            </a:pPr>
            <a:r>
              <a:rPr lang="en-US" sz="3600">
                <a:solidFill>
                  <a:srgbClr val="0079FC"/>
                </a:solidFill>
                <a:latin typeface="Heebo"/>
                <a:ea typeface="Heebo"/>
                <a:cs typeface="Heebo"/>
                <a:sym typeface="Heebo"/>
              </a:rPr>
              <a:t>Point three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Microsoft Office PowerPoint</Application>
  <PresentationFormat>On-screen Show (4:3)</PresentationFormat>
  <Paragraphs>0</Paragraphs>
  <Slides>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0</vt:i4>
      </vt:variant>
    </vt:vector>
  </HeadingPairs>
  <TitlesOfParts>
    <vt:vector size="1" baseType="lpstr">
      <vt:lpstr>Office Theme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xsi="http://www.w3.org/2001/XMLSchema-instance">
  <dcterms:created xsi:type="dcterms:W3CDTF">2006-08-16T00:00:00Z</dcterms:created>
  <dc:identifier>DAGcXaVfVgE</dc:identifier>
  <dcterms:modified xsi:type="dcterms:W3CDTF">2011-08-01T06:04:30Z</dcterms:modified>
  <cp:revision>1</cp:revision>
  <dc:title>Minimalist Beige Cream Brand Proposal Presentation</dc:title>
</cp:coreProperties>
</file>